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FB2F4-F073-47EA-B914-EA97A3ED5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EC2586-AF84-478C-B719-89595C9AA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06AB3-0EA0-4784-8605-AAA79E8C5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E368-8653-4E81-8D81-AA346EA324B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F28F2-2ED7-4381-83A8-8570BCAD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327DC-0010-45A1-AC2B-0F22AEF99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148D-6C34-466E-B5D9-D2966555CB9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3071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4A441-8C1F-4996-8F89-13BA1AA79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E2F81-A903-48CA-9C7B-AD6F5D2C1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04DD0-1FB7-4938-AC02-ED65B859C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E368-8653-4E81-8D81-AA346EA324B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9BB10-308D-46AF-B762-D85B9E984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E1B2F-C2EA-4E0C-AED6-D078A91D0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148D-6C34-466E-B5D9-D2966555CB9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07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A14225-1A0F-4390-BD49-5333B9E8F8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1E9007-A8B8-4ECD-804F-39C2280CB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FB8A4-219B-49DF-9542-07F9FB1C0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E368-8653-4E81-8D81-AA346EA324B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D8CC7-E335-4835-819A-0E40C4324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094EA-910E-4986-ABCC-E5745366E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148D-6C34-466E-B5D9-D2966555CB9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9564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C02AA-53FD-4DEA-A427-66D45B61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29360-1A0D-44F4-A265-7242E8EAB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B1608-1729-45A4-89CE-D84C44999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E368-8653-4E81-8D81-AA346EA324B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61DDE-2FBD-490E-A36C-ADF468D2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2F78B-7D64-4B3E-9506-EBF9ADD13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148D-6C34-466E-B5D9-D2966555CB9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966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A2D2B-8C9D-49E4-9368-5801848DD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2D475-23F6-4430-A963-2DF47019B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D56DB-7810-4798-A65C-7D5229ABE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E368-8653-4E81-8D81-AA346EA324B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B5E4E-D02F-49AA-A462-DE8920780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824A5-5CF9-40C1-9656-C06FFEBB4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148D-6C34-466E-B5D9-D2966555CB9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4328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1578B-E9E5-4F75-B8D3-15308BDA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739E9-1EC6-46A0-900D-BE8F67F17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79D07-92C7-4F92-A9C5-DFCBBEFD5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742DA-88B3-4195-8006-FC599152A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E368-8653-4E81-8D81-AA346EA324B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A9676-BDF1-4217-9B70-F977C54F1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3A90B-88DC-4F01-B39E-4B03E3CD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148D-6C34-466E-B5D9-D2966555CB9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921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F1EB-BDB9-44E8-B418-30DC0E2F4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C0DE9-DEF4-4B43-9B12-B3CFDD323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F1D3A-834A-40C5-A497-53565F521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268C5-8DEB-476C-9C7F-73F42DAF65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25A220-CC32-4DF2-BEDD-94E06F14A8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B7330E-AF1E-42F4-BDD4-B8E6732C8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E368-8653-4E81-8D81-AA346EA324B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F5B87E-8ED2-44AA-8331-5130BB08D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154145-207D-41E5-88DB-27C5E38F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148D-6C34-466E-B5D9-D2966555CB9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2561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41253-C228-415D-9F44-571921EE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E0EDDA-A48D-40EA-A1A9-0690435E6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E368-8653-4E81-8D81-AA346EA324B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373E2E-40E5-49BD-B26D-40083C196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BEEECB-6237-4A03-A923-43A94A2DA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148D-6C34-466E-B5D9-D2966555CB9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0112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311423-B725-401C-93E8-A45C17BB8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E368-8653-4E81-8D81-AA346EA324B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800348-0B88-4D5B-8A6F-0C7621AA9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E51F97-EFB9-41A5-BC98-554E39BB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148D-6C34-466E-B5D9-D2966555CB9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0717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93E5-2D98-496E-81EC-DB55D35DA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61B47-28A5-4725-A8BB-CD3416B78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A568E-7453-4849-91A6-C9D8D0FAC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84159-9651-407B-B688-3C286AF6F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E368-8653-4E81-8D81-AA346EA324B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0141D-EAB8-4C8F-A5A6-32184959C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0BC49-F60D-432E-9E49-B2A24D5C2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148D-6C34-466E-B5D9-D2966555CB9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3160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D1C90-CF63-4516-8B74-22E3FCADE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340DBD-D3E2-4477-BCB8-71083B19D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C9DC8-21AD-4838-BE3A-A0C3E946C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23345-8DEA-4B1E-A547-087CA276A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E368-8653-4E81-8D81-AA346EA324B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20F44-E4D2-4EA7-819A-6A76A276F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C2F8B-AF2C-404D-AF49-6F1567E64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148D-6C34-466E-B5D9-D2966555CB9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0326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C1F151-D178-43F9-B7A2-9E3FA87C8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89425-8F1A-40AE-8A31-AAB2CAE80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31152-CC7C-4780-9476-D9F8C2E145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2E368-8653-4E81-8D81-AA346EA324BB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8D3BA-5B98-4FD0-B33D-D2B04BC93E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3CC54-66C8-4107-8D8D-4A9606080F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A148D-6C34-466E-B5D9-D2966555CB9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8304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A3A32-1804-4C26-AEC8-825D8CE11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3046"/>
            <a:ext cx="10515600" cy="5543917"/>
          </a:xfrm>
        </p:spPr>
        <p:txBody>
          <a:bodyPr/>
          <a:lstStyle/>
          <a:p>
            <a:r>
              <a:rPr lang="pt-BR" dirty="0"/>
              <a:t>Pronouns:</a:t>
            </a:r>
          </a:p>
          <a:p>
            <a:r>
              <a:rPr lang="pt-BR" dirty="0"/>
              <a:t>personal pronouns:</a:t>
            </a:r>
          </a:p>
          <a:p>
            <a:r>
              <a:rPr lang="pt-BR" dirty="0"/>
              <a:t>-person singular pronouns in middle english </a:t>
            </a:r>
          </a:p>
          <a:p>
            <a:r>
              <a:rPr lang="pt-BR" dirty="0"/>
              <a:t>-person plural pronouns in middle english </a:t>
            </a:r>
          </a:p>
          <a:p>
            <a:r>
              <a:rPr lang="pt-BR" dirty="0"/>
              <a:t>Possessive pronouns in middle english</a:t>
            </a:r>
          </a:p>
          <a:p>
            <a:r>
              <a:rPr lang="pt-BR" dirty="0"/>
              <a:t>Comparison between old and niddle english pronoun’s system</a:t>
            </a:r>
          </a:p>
          <a:p>
            <a:r>
              <a:rPr lang="pt-BR"/>
              <a:t>Exercises  </a:t>
            </a:r>
            <a:endParaRPr lang="pt-BR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9537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2161</TotalTime>
  <Words>33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</dc:title>
  <dc:creator>ahmed hamouda</dc:creator>
  <cp:lastModifiedBy>ahmed hamouda</cp:lastModifiedBy>
  <cp:revision>4</cp:revision>
  <dcterms:created xsi:type="dcterms:W3CDTF">2020-10-20T13:36:01Z</dcterms:created>
  <dcterms:modified xsi:type="dcterms:W3CDTF">2020-12-30T10:29:06Z</dcterms:modified>
</cp:coreProperties>
</file>